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62" r:id="rId3"/>
    <p:sldId id="286" r:id="rId4"/>
    <p:sldId id="285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303" r:id="rId13"/>
    <p:sldId id="304" r:id="rId14"/>
    <p:sldId id="306" r:id="rId15"/>
    <p:sldId id="295" r:id="rId16"/>
    <p:sldId id="294" r:id="rId17"/>
    <p:sldId id="298" r:id="rId18"/>
    <p:sldId id="296" r:id="rId19"/>
    <p:sldId id="297" r:id="rId20"/>
    <p:sldId id="299" r:id="rId21"/>
    <p:sldId id="300" r:id="rId22"/>
    <p:sldId id="301" r:id="rId23"/>
    <p:sldId id="302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9871-64DB-4977-82B8-CD515F02A540}" type="datetimeFigureOut">
              <a:rPr lang="en-US" smtClean="0"/>
              <a:pPr/>
              <a:t>11/26/2009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1EB8-3E48-46D9-B3DA-BD62591F9499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1EB8-3E48-46D9-B3DA-BD62591F9499}" type="slidenum">
              <a:rPr lang="en-NZ" smtClean="0"/>
              <a:pPr/>
              <a:t>7</a:t>
            </a:fld>
            <a:endParaRPr lang="en-N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7098EF-A59E-4564-A79F-E46DD162A9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807AE-7C7E-4BDB-8930-C9C98568A6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C9D6-F45B-4F12-8D2A-39BB8C1176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8CC7B98-42B3-4DB0-B2E9-3BA481C3A2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020120E-ECDA-4740-AF10-34D9A003F3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4A00-C3D2-42BB-9ED8-B76E02E7D5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3BEA-7820-4D37-BC24-72C2D33EFF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CF34-E3BD-4B64-9A55-8A60AAF29C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B11D5-8679-4F75-B0FB-CD62157088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0D7E-8E59-46D2-8B41-89FED4EC76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6C0B-AA50-4DE6-91F0-84316E253B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B423E-D4B8-4C81-8D1E-E6D265F018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CCE15-46E8-4C94-90B5-7045E6C378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NZ" dirty="0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4DF1DA-5CB7-434A-8189-5D0550BA3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2333625"/>
          </a:xfrm>
        </p:spPr>
        <p:txBody>
          <a:bodyPr/>
          <a:lstStyle/>
          <a:p>
            <a:pPr algn="ctr"/>
            <a:r>
              <a:rPr lang="en-US" sz="4800" dirty="0" smtClean="0"/>
              <a:t>Final Presentation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565400"/>
            <a:ext cx="7416800" cy="1752600"/>
          </a:xfrm>
        </p:spPr>
        <p:txBody>
          <a:bodyPr/>
          <a:lstStyle/>
          <a:p>
            <a:pPr algn="ctr"/>
            <a:r>
              <a:rPr lang="en-US" dirty="0" smtClean="0"/>
              <a:t>Forest Inventory/FMIS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Dr. Robert Tennent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11413" y="4076700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December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, 2009</a:t>
            </a:r>
            <a:endParaRPr lang="en-US" sz="3200" dirty="0"/>
          </a:p>
        </p:txBody>
      </p:sp>
      <p:pic>
        <p:nvPicPr>
          <p:cNvPr id="6" name="Picture 5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changes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25350"/>
            <a:ext cx="7643866" cy="49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FMIS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PSP system</a:t>
            </a:r>
          </a:p>
          <a:p>
            <a:r>
              <a:rPr lang="en-US" dirty="0" smtClean="0"/>
              <a:t>Forest structure</a:t>
            </a:r>
          </a:p>
          <a:p>
            <a:r>
              <a:rPr lang="en-US" dirty="0" smtClean="0"/>
              <a:t>Inventory data entry</a:t>
            </a:r>
          </a:p>
          <a:p>
            <a:r>
              <a:rPr lang="en-US" dirty="0" smtClean="0"/>
              <a:t>Inventory analysis</a:t>
            </a:r>
          </a:p>
          <a:p>
            <a:r>
              <a:rPr lang="en-US" dirty="0" smtClean="0"/>
              <a:t>Forest management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14"/>
            <a:ext cx="815148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8" y="142852"/>
            <a:ext cx="8532871" cy="574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90494"/>
            <a:ext cx="8429685" cy="52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5786478" cy="4929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14"/>
            <a:ext cx="7143800" cy="6215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7929618" cy="60722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495945" cy="642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786609" cy="535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327137"/>
          </a:xfrm>
        </p:spPr>
        <p:txBody>
          <a:bodyPr/>
          <a:lstStyle/>
          <a:p>
            <a:pPr algn="ctr"/>
            <a:r>
              <a:rPr lang="en-US" sz="4000" dirty="0" smtClean="0"/>
              <a:t>Activities</a:t>
            </a:r>
            <a:endParaRPr lang="en-US" sz="4000" dirty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500174"/>
            <a:ext cx="8007350" cy="4167206"/>
          </a:xfrm>
        </p:spPr>
        <p:txBody>
          <a:bodyPr/>
          <a:lstStyle/>
          <a:p>
            <a:r>
              <a:rPr lang="en-US" sz="2800" dirty="0"/>
              <a:t>Identify training needs</a:t>
            </a:r>
          </a:p>
          <a:p>
            <a:r>
              <a:rPr lang="en-US" sz="2800" dirty="0"/>
              <a:t>Conduct inventory training</a:t>
            </a:r>
          </a:p>
          <a:p>
            <a:r>
              <a:rPr lang="en-US" sz="2800" dirty="0"/>
              <a:t>Identify forest cover strata</a:t>
            </a:r>
          </a:p>
          <a:p>
            <a:r>
              <a:rPr lang="en-US" sz="2800" dirty="0"/>
              <a:t>Develop sampling design</a:t>
            </a:r>
          </a:p>
          <a:p>
            <a:r>
              <a:rPr lang="en-US" sz="2800" dirty="0"/>
              <a:t>Conduct sampling (Jan 09 to May 09)</a:t>
            </a:r>
          </a:p>
          <a:p>
            <a:r>
              <a:rPr lang="en-US" sz="2800" dirty="0"/>
              <a:t>Analyze results</a:t>
            </a:r>
          </a:p>
          <a:p>
            <a:r>
              <a:rPr lang="en-US" sz="2800" dirty="0"/>
              <a:t>Develop FMIS</a:t>
            </a:r>
          </a:p>
          <a:p>
            <a:r>
              <a:rPr lang="en-US" sz="2800" dirty="0"/>
              <a:t>Develop management plans</a:t>
            </a:r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143799" cy="5000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14"/>
            <a:ext cx="8072493" cy="61436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14"/>
            <a:ext cx="73581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73581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8215369" cy="5429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476250"/>
            <a:ext cx="7705725" cy="4392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8000" dirty="0" smtClean="0"/>
          </a:p>
          <a:p>
            <a:pPr algn="ctr">
              <a:buFont typeface="Wingdings" pitchFamily="2" charset="2"/>
              <a:buNone/>
            </a:pPr>
            <a:r>
              <a:rPr lang="en-US" sz="8000" dirty="0" smtClean="0"/>
              <a:t>Thank </a:t>
            </a:r>
            <a:r>
              <a:rPr lang="en-US" sz="8000" dirty="0" smtClean="0"/>
              <a:t>you</a:t>
            </a:r>
            <a:endParaRPr lang="en-US" sz="8000" dirty="0"/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work</a:t>
            </a:r>
            <a:endParaRPr lang="en-NZ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572" y="1428736"/>
            <a:ext cx="499260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months work</a:t>
            </a:r>
          </a:p>
          <a:p>
            <a:r>
              <a:rPr lang="en-US" dirty="0" smtClean="0"/>
              <a:t>Over 20 individuals involved</a:t>
            </a:r>
          </a:p>
          <a:p>
            <a:r>
              <a:rPr lang="en-US" dirty="0" smtClean="0"/>
              <a:t>416 plots measure</a:t>
            </a:r>
          </a:p>
          <a:p>
            <a:r>
              <a:rPr lang="en-US" dirty="0" smtClean="0"/>
              <a:t>12,636 trees measured</a:t>
            </a:r>
          </a:p>
          <a:p>
            <a:r>
              <a:rPr lang="en-US" dirty="0" smtClean="0"/>
              <a:t>$35,000 per diem paid</a:t>
            </a:r>
          </a:p>
          <a:p>
            <a:r>
              <a:rPr lang="en-US" dirty="0" smtClean="0"/>
              <a:t>17,500 km travelled</a:t>
            </a:r>
          </a:p>
          <a:p>
            <a:endParaRPr lang="en-NZ" dirty="0"/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316" y="-1"/>
            <a:ext cx="4390386" cy="67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540 trees per hectare</a:t>
            </a:r>
          </a:p>
          <a:p>
            <a:r>
              <a:rPr lang="en-US" dirty="0" smtClean="0"/>
              <a:t>305 cubic metres per hectare</a:t>
            </a:r>
          </a:p>
          <a:p>
            <a:r>
              <a:rPr lang="en-US" dirty="0" smtClean="0"/>
              <a:t>Overall accuracy 4.4%</a:t>
            </a:r>
          </a:p>
          <a:p>
            <a:r>
              <a:rPr lang="en-US" dirty="0" smtClean="0"/>
              <a:t>Total volume 2.8 million cubic metres</a:t>
            </a:r>
          </a:p>
          <a:p>
            <a:endParaRPr lang="en-NZ" dirty="0"/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Overall results</a:t>
            </a:r>
            <a:endParaRPr lang="en-NZ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85725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Volume by species, size</a:t>
            </a:r>
            <a:endParaRPr lang="en-NZ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04" y="1785926"/>
            <a:ext cx="8841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 of growth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1982 overall average 187 cu. m.</a:t>
            </a:r>
          </a:p>
          <a:p>
            <a:r>
              <a:rPr lang="en-US" dirty="0" smtClean="0"/>
              <a:t>2009 overall average 305 cu. m.</a:t>
            </a:r>
          </a:p>
          <a:p>
            <a:r>
              <a:rPr lang="en-US" dirty="0" smtClean="0"/>
              <a:t>Average increment 4.4 cu. m. per year</a:t>
            </a:r>
          </a:p>
          <a:p>
            <a:r>
              <a:rPr lang="en-US" dirty="0" smtClean="0"/>
              <a:t>1.8% annual increment </a:t>
            </a:r>
            <a:endParaRPr lang="en-NZ" dirty="0"/>
          </a:p>
        </p:txBody>
      </p:sp>
      <p:pic>
        <p:nvPicPr>
          <p:cNvPr id="4" name="Picture 3" descr="4 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2739"/>
            <a:ext cx="9144000" cy="9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347</TotalTime>
  <Words>139</Words>
  <Application>Microsoft Office PowerPoint</Application>
  <PresentationFormat>On-screen Show (4:3)</PresentationFormat>
  <Paragraphs>42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Glass Layers</vt:lpstr>
      <vt:lpstr>Final Presentation</vt:lpstr>
      <vt:lpstr>Activities</vt:lpstr>
      <vt:lpstr>Field work</vt:lpstr>
      <vt:lpstr>Field work</vt:lpstr>
      <vt:lpstr>Slide 5</vt:lpstr>
      <vt:lpstr>Results</vt:lpstr>
      <vt:lpstr>Overall results</vt:lpstr>
      <vt:lpstr>Volume by species, size</vt:lpstr>
      <vt:lpstr>Analysis of growth</vt:lpstr>
      <vt:lpstr>Specific changes</vt:lpstr>
      <vt:lpstr>FMIS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Tennent</dc:creator>
  <cp:lastModifiedBy>Bob Tennent</cp:lastModifiedBy>
  <cp:revision>21</cp:revision>
  <dcterms:created xsi:type="dcterms:W3CDTF">2008-08-12T12:29:29Z</dcterms:created>
  <dcterms:modified xsi:type="dcterms:W3CDTF">2009-11-26T14:18:24Z</dcterms:modified>
</cp:coreProperties>
</file>